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DDA51639-B2D6-4652-B8C3-1B4C224A7BAF}" type="datetimeFigureOut">
              <a:rPr lang="en-US" dirty="0"/>
              <a:t>7/28/2024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AA8-A04B-4104-9AE2-BD48D340E27F}" type="datetimeFigureOut">
              <a:rPr lang="en-US" dirty="0"/>
              <a:t>7/28/2024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BF79-FAC6-4A96-8DE1-F7B82E2E1652}" type="datetimeFigureOut">
              <a:rPr lang="en-US" dirty="0"/>
              <a:t>7/28/2024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5DD9-2C52-442D-92E2-8072C0C3D7CD}" type="datetimeFigureOut">
              <a:rPr lang="en-US" dirty="0"/>
              <a:t>7/28/2024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44961B7-6B89-48AB-966F-622E2788EECC}" type="datetimeFigureOut">
              <a:rPr lang="en-US" dirty="0"/>
              <a:t>7/28/2024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6FB-79CC-4683-A046-BBE785BA1BED}" type="datetimeFigureOut">
              <a:rPr lang="en-US" dirty="0"/>
              <a:t>7/28/2024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B3E8-48F1-4B23-8498-D8A04A81EC9C}" type="datetimeFigureOut">
              <a:rPr lang="en-US" dirty="0"/>
              <a:t>7/28/2024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 dirty="0"/>
              <a:t>7/28/2024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2E4-6836-46D1-9DBB-3C27C0DD3A89}" type="datetimeFigureOut">
              <a:rPr lang="en-US" dirty="0"/>
              <a:t>7/28/2024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31DD-A141-4471-BCF9-C6073EDD7E20}" type="datetimeFigureOut">
              <a:rPr lang="en-US" dirty="0"/>
              <a:t>7/28/2024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AB334A90-EB03-42F3-8859-2C2B2724C058}" type="datetimeFigureOut">
              <a:rPr lang="en-US" dirty="0"/>
              <a:t>7/28/2024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BC48EC7-AF6A-48D3-8284-14BACBEBDD84}" type="datetimeFigureOut">
              <a:rPr lang="en-US" dirty="0"/>
              <a:t>7/28/2024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AEEE4E-49F3-4B31-8A53-9DC688BAD9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6400" b="0" i="0" dirty="0">
                <a:solidFill>
                  <a:srgbClr val="1D2125"/>
                </a:solidFill>
                <a:effectLst/>
                <a:latin typeface="-apple-system"/>
              </a:rPr>
              <a:t>Платформа для </a:t>
            </a:r>
            <a:r>
              <a:rPr lang="ru-RU" sz="6400" b="0" i="0" dirty="0" err="1">
                <a:solidFill>
                  <a:srgbClr val="1D2125"/>
                </a:solidFill>
                <a:effectLst/>
                <a:latin typeface="-apple-system"/>
              </a:rPr>
              <a:t>організації</a:t>
            </a:r>
            <a:r>
              <a:rPr lang="ru-RU" sz="6400" b="0" i="0" dirty="0">
                <a:solidFill>
                  <a:srgbClr val="1D2125"/>
                </a:solidFill>
                <a:effectLst/>
                <a:latin typeface="-apple-system"/>
              </a:rPr>
              <a:t> </a:t>
            </a:r>
            <a:r>
              <a:rPr lang="ru-RU" sz="6400" b="0" i="0" dirty="0" err="1">
                <a:solidFill>
                  <a:srgbClr val="1D2125"/>
                </a:solidFill>
                <a:effectLst/>
                <a:latin typeface="-apple-system"/>
              </a:rPr>
              <a:t>хакатонів</a:t>
            </a:r>
            <a:endParaRPr lang="ru-UA" sz="64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6211D88-0FFB-4695-8DA9-58A9082F52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uk-UA" dirty="0"/>
              <a:t>Виконав Савченко </a:t>
            </a:r>
            <a:r>
              <a:rPr lang="uk-UA" dirty="0" err="1"/>
              <a:t>Олесандр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2456899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F3D557-471C-471A-83AB-D0B8AABEA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Демонстрація</a:t>
            </a:r>
            <a:endParaRPr lang="ru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AF5689-31DE-4D41-93DA-CBE4447EF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3039035" cy="3931920"/>
          </a:xfrm>
        </p:spPr>
        <p:txBody>
          <a:bodyPr/>
          <a:lstStyle/>
          <a:p>
            <a:r>
              <a:rPr lang="uk-UA" dirty="0"/>
              <a:t>Сторінка про нас</a:t>
            </a:r>
            <a:endParaRPr lang="ru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E84D4D2-0889-4A2C-BFAA-80BA14C72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883" y="2103120"/>
            <a:ext cx="7611035" cy="379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89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86BB5B-215D-4CBD-9C87-6C4B5186E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Демонстрація</a:t>
            </a:r>
            <a:endParaRPr lang="ru-UA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7D6A042-8A68-4E04-B3D1-5528ADBD66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4384" y="2014194"/>
            <a:ext cx="7773715" cy="3893110"/>
          </a:xfr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2DA708DB-55F5-4D53-B75A-E393707494C1}"/>
              </a:ext>
            </a:extLst>
          </p:cNvPr>
          <p:cNvSpPr txBox="1">
            <a:spLocks/>
          </p:cNvSpPr>
          <p:nvPr/>
        </p:nvSpPr>
        <p:spPr>
          <a:xfrm>
            <a:off x="1066800" y="2103120"/>
            <a:ext cx="3039035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/>
              <a:t>Сторінка про переможців минулого </a:t>
            </a:r>
            <a:r>
              <a:rPr lang="uk-UA" dirty="0" err="1"/>
              <a:t>хакатону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2856053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605FE9-1302-4DFD-BA60-526E81AD8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Демонстрація</a:t>
            </a:r>
            <a:endParaRPr lang="ru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2FDB9C-7591-4EF9-80C5-47ACA8288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2680447" cy="3931920"/>
          </a:xfrm>
        </p:spPr>
        <p:txBody>
          <a:bodyPr/>
          <a:lstStyle/>
          <a:p>
            <a:r>
              <a:rPr lang="uk-UA" dirty="0"/>
              <a:t>Сторінка окремого </a:t>
            </a:r>
            <a:r>
              <a:rPr lang="uk-UA" dirty="0" err="1"/>
              <a:t>хакатону</a:t>
            </a:r>
            <a:endParaRPr lang="ru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76616F-F77F-4721-9C22-E5C68A17D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929" y="2014194"/>
            <a:ext cx="8023412" cy="393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400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31B0D0-90D3-46FA-B672-B21D0694F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Демонстрація</a:t>
            </a:r>
            <a:endParaRPr lang="ru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56783D-36F4-4896-AE2E-ED2AEEA77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5788" y="2103120"/>
            <a:ext cx="2429436" cy="3931920"/>
          </a:xfrm>
        </p:spPr>
        <p:txBody>
          <a:bodyPr/>
          <a:lstStyle/>
          <a:p>
            <a:r>
              <a:rPr lang="uk-UA" dirty="0"/>
              <a:t>Форма реєстрації на </a:t>
            </a:r>
            <a:r>
              <a:rPr lang="uk-UA" dirty="0" err="1"/>
              <a:t>хакатон</a:t>
            </a:r>
            <a:endParaRPr lang="ru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B07F89-2796-49DF-B02F-B3FD98E00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6573" y="1328394"/>
            <a:ext cx="4528228" cy="350968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6059AFC-D642-4746-AFEF-2AFDC1398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18" y="2205316"/>
            <a:ext cx="3906990" cy="412376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D155A0D-85D4-4DB1-A367-E09409C8B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136" y="4996245"/>
            <a:ext cx="4902136" cy="150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52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1074B8-599A-49E3-9EFE-8B63A36CC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Демонстрація</a:t>
            </a:r>
            <a:endParaRPr lang="ru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589E61-A82B-40AE-95FE-88C262A6F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/>
              <a:t>Темна тема</a:t>
            </a:r>
            <a:endParaRPr lang="ru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9E53E7-D312-43DA-86AF-B27681CE8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247" y="2257426"/>
            <a:ext cx="7211094" cy="362330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262EAE-43A7-4082-830F-00DA92729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23" y="3696309"/>
            <a:ext cx="5696275" cy="287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99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48C2FF-CB90-4E3E-B58C-E6ADE988B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Дякую за увагу</a:t>
            </a:r>
            <a:endParaRPr lang="ru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0F739A-369A-4B6A-AA16-E287E7414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446926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A0E83D-83EB-49BE-83C1-B2353197B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Мета</a:t>
            </a:r>
            <a:endParaRPr lang="ru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B01BCA-0665-4FD0-9DB2-B578C7FE6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Забезпечення</a:t>
            </a:r>
            <a:r>
              <a:rPr lang="ru-RU" dirty="0"/>
              <a:t> комплексного </a:t>
            </a:r>
            <a:r>
              <a:rPr lang="ru-RU" dirty="0" err="1"/>
              <a:t>рішення</a:t>
            </a:r>
            <a:r>
              <a:rPr lang="ru-RU" dirty="0"/>
              <a:t> для </a:t>
            </a:r>
            <a:r>
              <a:rPr lang="ru-RU" dirty="0" err="1"/>
              <a:t>організації</a:t>
            </a:r>
            <a:r>
              <a:rPr lang="ru-RU" dirty="0"/>
              <a:t> та </a:t>
            </a:r>
            <a:r>
              <a:rPr lang="ru-RU" dirty="0" err="1"/>
              <a:t>проведення</a:t>
            </a:r>
            <a:r>
              <a:rPr lang="ru-RU" dirty="0"/>
              <a:t> </a:t>
            </a:r>
            <a:r>
              <a:rPr lang="ru-RU" dirty="0" err="1"/>
              <a:t>хакатонів</a:t>
            </a:r>
            <a:endParaRPr lang="ru-RU" dirty="0"/>
          </a:p>
          <a:p>
            <a:r>
              <a:rPr lang="ru-RU" dirty="0" err="1"/>
              <a:t>Автоматизація</a:t>
            </a:r>
            <a:r>
              <a:rPr lang="ru-RU" dirty="0"/>
              <a:t> </a:t>
            </a:r>
            <a:r>
              <a:rPr lang="ru-RU" dirty="0" err="1"/>
              <a:t>реєстрації</a:t>
            </a:r>
            <a:r>
              <a:rPr lang="ru-RU" dirty="0"/>
              <a:t> </a:t>
            </a:r>
            <a:r>
              <a:rPr lang="ru-RU" dirty="0" err="1"/>
              <a:t>учасників</a:t>
            </a:r>
            <a:r>
              <a:rPr lang="ru-RU" dirty="0"/>
              <a:t> та </a:t>
            </a:r>
            <a:r>
              <a:rPr lang="ru-RU" dirty="0" err="1"/>
              <a:t>розподілу</a:t>
            </a:r>
            <a:r>
              <a:rPr lang="ru-RU" dirty="0"/>
              <a:t> по командам</a:t>
            </a:r>
          </a:p>
          <a:p>
            <a:r>
              <a:rPr lang="ru-RU" dirty="0" err="1"/>
              <a:t>Спрощення</a:t>
            </a:r>
            <a:r>
              <a:rPr lang="ru-RU" dirty="0"/>
              <a:t> </a:t>
            </a:r>
            <a:r>
              <a:rPr lang="ru-RU" dirty="0" err="1"/>
              <a:t>процесу</a:t>
            </a:r>
            <a:r>
              <a:rPr lang="ru-RU" dirty="0"/>
              <a:t> </a:t>
            </a:r>
            <a:r>
              <a:rPr lang="ru-RU" dirty="0" err="1"/>
              <a:t>визначення</a:t>
            </a:r>
            <a:r>
              <a:rPr lang="ru-RU" dirty="0"/>
              <a:t> </a:t>
            </a:r>
            <a:r>
              <a:rPr lang="ru-RU" dirty="0" err="1"/>
              <a:t>переможців</a:t>
            </a:r>
            <a:endParaRPr lang="ru-RU" dirty="0"/>
          </a:p>
          <a:p>
            <a:r>
              <a:rPr lang="ru-RU" dirty="0" err="1"/>
              <a:t>Підвищення</a:t>
            </a:r>
            <a:r>
              <a:rPr lang="ru-RU" dirty="0"/>
              <a:t> </a:t>
            </a:r>
            <a:r>
              <a:rPr lang="ru-RU" dirty="0" err="1"/>
              <a:t>залученості</a:t>
            </a:r>
            <a:r>
              <a:rPr lang="ru-RU" dirty="0"/>
              <a:t> </a:t>
            </a:r>
            <a:r>
              <a:rPr lang="ru-RU" dirty="0" err="1"/>
              <a:t>учасників</a:t>
            </a:r>
            <a:r>
              <a:rPr lang="ru-RU" dirty="0"/>
              <a:t> через </a:t>
            </a:r>
            <a:r>
              <a:rPr lang="ru-RU" dirty="0" err="1"/>
              <a:t>інтерактивні</a:t>
            </a:r>
            <a:r>
              <a:rPr lang="ru-RU" dirty="0"/>
              <a:t> </a:t>
            </a:r>
            <a:r>
              <a:rPr lang="ru-RU" dirty="0" err="1"/>
              <a:t>функції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3301447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B49F9B-7C99-499F-9B91-49F6A472A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Порівняння аналогів</a:t>
            </a:r>
            <a:endParaRPr lang="ru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F185CF-3B49-4794-8B5B-93B1DAE35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3021106" cy="3931920"/>
          </a:xfrm>
        </p:spPr>
        <p:txBody>
          <a:bodyPr/>
          <a:lstStyle/>
          <a:p>
            <a:r>
              <a:rPr lang="en-US" dirty="0"/>
              <a:t>Dou.ua</a:t>
            </a:r>
          </a:p>
          <a:p>
            <a:pPr lvl="1"/>
            <a:r>
              <a:rPr lang="uk-UA" dirty="0"/>
              <a:t>Поганий </a:t>
            </a:r>
            <a:r>
              <a:rPr lang="en-US" dirty="0"/>
              <a:t>UI/UX </a:t>
            </a:r>
            <a:r>
              <a:rPr lang="uk-UA" dirty="0"/>
              <a:t>дизайн</a:t>
            </a:r>
          </a:p>
          <a:p>
            <a:pPr lvl="1"/>
            <a:r>
              <a:rPr lang="uk-UA" dirty="0"/>
              <a:t>Малий вибір </a:t>
            </a:r>
            <a:r>
              <a:rPr lang="uk-UA" dirty="0" err="1"/>
              <a:t>хакатонів</a:t>
            </a:r>
            <a:endParaRPr lang="uk-UA" dirty="0"/>
          </a:p>
          <a:p>
            <a:pPr lvl="1"/>
            <a:r>
              <a:rPr lang="uk-UA" dirty="0"/>
              <a:t>Не спеціалізується тільки на </a:t>
            </a:r>
            <a:r>
              <a:rPr lang="uk-UA" dirty="0" err="1"/>
              <a:t>хакатонах</a:t>
            </a:r>
            <a:endParaRPr lang="en-US" dirty="0"/>
          </a:p>
          <a:p>
            <a:pPr lvl="1"/>
            <a:endParaRPr lang="ru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EAA32A-DB3F-4A11-8EDA-F07BCA184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495" y="2292501"/>
            <a:ext cx="7091082" cy="355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613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FB3074-855C-4339-A89E-7E1CBD23B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Технічна реалізація – 1 частина</a:t>
            </a:r>
            <a:endParaRPr lang="ru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8F4455-1226-4CD7-B3D0-E59C4E5BE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6113929" cy="3931920"/>
          </a:xfrm>
        </p:spPr>
        <p:txBody>
          <a:bodyPr/>
          <a:lstStyle/>
          <a:p>
            <a:r>
              <a:rPr lang="uk-UA" dirty="0"/>
              <a:t>З початку було створено структуру проекту для формування необхідних сторінок і визначення плану роботи </a:t>
            </a:r>
            <a:endParaRPr lang="ru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36F0789-632D-4A5F-B3F3-5DE36024A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714" y="1867306"/>
            <a:ext cx="3657738" cy="48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2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549FBB-4E3F-4186-A12A-4DD65D6E2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Технічна реалізація – 2 частина</a:t>
            </a:r>
            <a:endParaRPr lang="ru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FFF516-17AE-4C0E-AFDC-9A7A5E92E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2103120"/>
            <a:ext cx="9565341" cy="3931920"/>
          </a:xfrm>
        </p:spPr>
        <p:txBody>
          <a:bodyPr/>
          <a:lstStyle/>
          <a:p>
            <a:r>
              <a:rPr lang="uk-UA" dirty="0"/>
              <a:t>Далі було заповнено структуру мінімальною програмною реалізацією (без дизайну) для того, щоб в подальшій розробці була можливість спокійно тестувати застосунок без проблем</a:t>
            </a:r>
            <a:endParaRPr lang="ru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0634EB-F390-4663-B200-FFECC52B5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812" y="3200888"/>
            <a:ext cx="6436659" cy="31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73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95EDCD-48B8-4594-A263-6CDEE51E1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Технічна реалізація – </a:t>
            </a:r>
            <a:r>
              <a:rPr lang="en-US" dirty="0"/>
              <a:t>3</a:t>
            </a:r>
            <a:r>
              <a:rPr lang="uk-UA" dirty="0"/>
              <a:t> частина</a:t>
            </a:r>
            <a:endParaRPr lang="ru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6087FF-3162-4DD8-AB26-DC9BDF8CB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589929" cy="3931920"/>
          </a:xfrm>
        </p:spPr>
        <p:txBody>
          <a:bodyPr/>
          <a:lstStyle/>
          <a:p>
            <a:r>
              <a:rPr lang="uk-UA" dirty="0"/>
              <a:t>Далі було розроблено сторінки «Про нас» та «Переможці» для демонстрації використання умовного </a:t>
            </a:r>
            <a:r>
              <a:rPr lang="uk-UA" dirty="0" err="1"/>
              <a:t>рендерінгу</a:t>
            </a:r>
            <a:r>
              <a:rPr lang="uk-UA" dirty="0"/>
              <a:t> та </a:t>
            </a:r>
            <a:r>
              <a:rPr lang="en-US" dirty="0"/>
              <a:t>Lazy </a:t>
            </a:r>
            <a:r>
              <a:rPr lang="uk-UA" dirty="0"/>
              <a:t>завантаження</a:t>
            </a:r>
            <a:endParaRPr lang="ru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3290CC-3FE2-44A6-9811-935C3A9CE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073" y="1845537"/>
            <a:ext cx="6269633" cy="369679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20357D-2ACD-47AF-B34A-E049237B6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46" y="4389198"/>
            <a:ext cx="6813502" cy="199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82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554F96-B310-49CD-BC40-3D9412FBA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Технічна реалізація – </a:t>
            </a:r>
            <a:r>
              <a:rPr lang="en-US" dirty="0"/>
              <a:t>4</a:t>
            </a:r>
            <a:r>
              <a:rPr lang="uk-UA" dirty="0"/>
              <a:t> частина</a:t>
            </a:r>
            <a:endParaRPr lang="ru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6A3716-54C1-445C-8F1B-0C13C3A6B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329953" cy="3931920"/>
          </a:xfrm>
        </p:spPr>
        <p:txBody>
          <a:bodyPr/>
          <a:lstStyle/>
          <a:p>
            <a:r>
              <a:rPr lang="uk-UA" dirty="0"/>
              <a:t>Далі було створено сторінку окремого </a:t>
            </a:r>
            <a:r>
              <a:rPr lang="uk-UA" dirty="0" err="1"/>
              <a:t>хакатону</a:t>
            </a:r>
            <a:r>
              <a:rPr lang="uk-UA" dirty="0"/>
              <a:t> та кнопку перемикання теми для демонстрування використання кастомних хуків, </a:t>
            </a:r>
            <a:r>
              <a:rPr lang="en-US" dirty="0" err="1"/>
              <a:t>useRef</a:t>
            </a:r>
            <a:r>
              <a:rPr lang="en-US" dirty="0"/>
              <a:t>, </a:t>
            </a:r>
            <a:r>
              <a:rPr lang="en-US" dirty="0" err="1"/>
              <a:t>useEffect</a:t>
            </a:r>
            <a:endParaRPr lang="ru-UA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0332BCF-EF7C-4843-8461-CF370ECE0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631" y="1787562"/>
            <a:ext cx="6356881" cy="456303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53AA98-48CF-4966-8DDF-310491A88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547" y="3660783"/>
            <a:ext cx="3901712" cy="308712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ACBDE3D-C300-4010-9353-AD4153B55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229" y="5397964"/>
            <a:ext cx="2800741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029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4F55BF-F8E6-422C-BCC1-8D5BF8EA3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Технічна реалізація – </a:t>
            </a:r>
            <a:r>
              <a:rPr lang="en-US" dirty="0"/>
              <a:t>4</a:t>
            </a:r>
            <a:r>
              <a:rPr lang="uk-UA" dirty="0"/>
              <a:t> частина</a:t>
            </a:r>
            <a:endParaRPr lang="ru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75AA75-5B88-4FC5-A2A8-C6975DD1E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5289176" cy="3931920"/>
          </a:xfrm>
        </p:spPr>
        <p:txBody>
          <a:bodyPr/>
          <a:lstStyle/>
          <a:p>
            <a:r>
              <a:rPr lang="uk-UA" dirty="0"/>
              <a:t>Далі було створено форму реєстрації на обраний </a:t>
            </a:r>
            <a:r>
              <a:rPr lang="uk-UA" dirty="0" err="1"/>
              <a:t>хакатон</a:t>
            </a:r>
            <a:r>
              <a:rPr lang="uk-UA" dirty="0"/>
              <a:t> для демонстрації роботи з формами (</a:t>
            </a:r>
            <a:r>
              <a:rPr lang="en-US" dirty="0"/>
              <a:t>react-hook-forms, </a:t>
            </a:r>
            <a:r>
              <a:rPr lang="en-US" dirty="0" err="1"/>
              <a:t>zod</a:t>
            </a:r>
            <a:r>
              <a:rPr lang="en-US" dirty="0"/>
              <a:t>). </a:t>
            </a:r>
            <a:r>
              <a:rPr lang="uk-UA" dirty="0"/>
              <a:t>При реєстрації на </a:t>
            </a:r>
            <a:r>
              <a:rPr lang="uk-UA" dirty="0" err="1"/>
              <a:t>хакатон</a:t>
            </a:r>
            <a:r>
              <a:rPr lang="uk-UA" dirty="0"/>
              <a:t>, дана дія зберігається в </a:t>
            </a:r>
            <a:r>
              <a:rPr lang="en-US" dirty="0" err="1"/>
              <a:t>localStorage</a:t>
            </a:r>
            <a:r>
              <a:rPr lang="en-US" dirty="0"/>
              <a:t> </a:t>
            </a:r>
            <a:r>
              <a:rPr lang="uk-UA" dirty="0"/>
              <a:t>і при повторному заході на </a:t>
            </a:r>
            <a:r>
              <a:rPr lang="uk-UA" dirty="0" err="1"/>
              <a:t>хакатон</a:t>
            </a:r>
            <a:r>
              <a:rPr lang="uk-UA" dirty="0"/>
              <a:t> у вас більше не буде можливості зареєструватися.</a:t>
            </a:r>
            <a:endParaRPr lang="ru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8A617F-F8D4-4110-A0A9-AFB3D84F9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095" y="2014194"/>
            <a:ext cx="4832754" cy="424716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7513CB4-D8F8-429A-AAA0-529AB359E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37" y="4373303"/>
            <a:ext cx="6223245" cy="248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461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518455-2C20-407A-AA2B-6B0800494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Демонстрація</a:t>
            </a:r>
            <a:endParaRPr lang="ru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6A69FE-0F67-4698-AFBB-DB9465B4F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848" y="2103120"/>
            <a:ext cx="2796988" cy="3931920"/>
          </a:xfrm>
        </p:spPr>
        <p:txBody>
          <a:bodyPr/>
          <a:lstStyle/>
          <a:p>
            <a:r>
              <a:rPr lang="uk-UA" dirty="0"/>
              <a:t>Головна сторінка/сторінка вибору </a:t>
            </a:r>
            <a:r>
              <a:rPr lang="uk-UA" dirty="0" err="1"/>
              <a:t>хакатона</a:t>
            </a:r>
            <a:endParaRPr lang="ru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32C06E-0D82-4EF3-ADB2-A699B3531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835" y="2008704"/>
            <a:ext cx="8364071" cy="420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964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авон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TM03457510[[fn=Савон]]</Template>
  <TotalTime>28</TotalTime>
  <Words>228</Words>
  <Application>Microsoft Office PowerPoint</Application>
  <PresentationFormat>Широкоэкранный</PresentationFormat>
  <Paragraphs>35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-apple-system</vt:lpstr>
      <vt:lpstr>Century Gothic</vt:lpstr>
      <vt:lpstr>Garamond</vt:lpstr>
      <vt:lpstr>Савон</vt:lpstr>
      <vt:lpstr>Платформа для організації хакатонів</vt:lpstr>
      <vt:lpstr>Мета</vt:lpstr>
      <vt:lpstr>Порівняння аналогів</vt:lpstr>
      <vt:lpstr>Технічна реалізація – 1 частина</vt:lpstr>
      <vt:lpstr>Технічна реалізація – 2 частина</vt:lpstr>
      <vt:lpstr>Технічна реалізація – 3 частина</vt:lpstr>
      <vt:lpstr>Технічна реалізація – 4 частина</vt:lpstr>
      <vt:lpstr>Технічна реалізація – 4 частина</vt:lpstr>
      <vt:lpstr>Демонстрація</vt:lpstr>
      <vt:lpstr>Демонстрація</vt:lpstr>
      <vt:lpstr>Демонстрація</vt:lpstr>
      <vt:lpstr>Демонстрація</vt:lpstr>
      <vt:lpstr>Демонстрація</vt:lpstr>
      <vt:lpstr>Демонстрація</vt:lpstr>
      <vt:lpstr>Дякую за увагу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Платформа для організації хакатонів</dc:title>
  <dc:creator>senoncube@gmail.com</dc:creator>
  <cp:lastModifiedBy>senoncube@gmail.com</cp:lastModifiedBy>
  <cp:revision>4</cp:revision>
  <dcterms:created xsi:type="dcterms:W3CDTF">2024-07-28T01:48:42Z</dcterms:created>
  <dcterms:modified xsi:type="dcterms:W3CDTF">2024-07-28T02:16:42Z</dcterms:modified>
</cp:coreProperties>
</file>